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70"/>
  </p:normalViewPr>
  <p:slideViewPr>
    <p:cSldViewPr snapToGrid="0">
      <p:cViewPr varScale="1">
        <p:scale>
          <a:sx n="109" d="100"/>
          <a:sy n="109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1D0D-9CDB-5303-5B56-530A40B11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BF2C8-764C-8D94-1FCF-28041B7F91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329F8-7C9E-06BB-81A6-6B03C44C7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649A4-EDEE-AD34-3A3F-327E1990A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0A7C1-38BB-7344-67E4-BD99FF548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5DAEA-16D4-B6DA-7C7A-3226F06F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77DA0-31DE-9135-A603-8EF795C1E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253FB-AFA3-ADF0-08B0-DE53665D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D4401-C907-A784-F025-EB4FD51D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85F52-5F32-32DF-44DF-BC9573726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5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65908-AEA7-D955-7E8B-B8D7D3538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3F242C-62C5-FDEB-CDAC-EBD0915CC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329BA-37FB-F46D-27BD-D15531A0C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303C4-51A7-24C8-5D01-F9007749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283BB-EE7D-2A1F-BD1A-220B07C5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EDCA-02E5-AFBC-6407-6AD560146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04B8E-06C9-B574-BC16-31A4C7FF5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5C40C-830F-8AE1-CC56-59B0A81DF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9F88C-0E12-D5B6-412E-1DC38801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EC083-1D47-F4EA-2F7E-2B7326B6C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6063E-E67E-DB2C-8425-93574E0E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39400-BFE4-F847-34D9-85DF11E0D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EBAD0-472B-BFD9-CAB1-4625C927A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A2AC9-37B4-475D-28B6-BD953D5CC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0E188-1F6C-1F58-08AB-16301B09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8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06736-B98D-8BDA-10E3-0A118CA52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60588-2BCC-1D8E-B55F-FD5D7B82E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012D7-B041-0144-42D9-1128811B4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0C0E6-5D01-C979-0AB8-D87DAB9C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AEAF4-42A9-A681-2587-C23A419BB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D58E37-911B-0F24-7502-96A72C01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3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6AE96-A041-4CD2-5F44-32E1144E9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B9715-5A2A-4301-B2FF-8A8D554FD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149C4-7B0E-EA4D-1F7F-9713D2900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8894A2-CAB3-421F-0956-58A4A43FE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DFCC25-11B9-52A4-BB24-ACA42F070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CACC7-5C2B-DFAB-379C-6356B7D9A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70E29-C90D-8843-5FA8-7943A615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ED1D5-FBF8-52FB-E9A2-94177D8D6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2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8E59B-07F1-CFAF-2206-2978407D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C8599-EAAB-ADF4-7524-66E22D6E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5FCF9-296D-C1D1-AC32-FF8F91FE2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7C9956-BE91-C700-6FB1-24759F27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5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A059D5-1733-94A8-9A8C-C7E22299A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401C1D-444A-90BB-0080-30E820E62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23210-E6D6-F31F-0FFD-D1C8A8B8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2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BBE3E-91E2-93D6-1F0E-54B702C2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7EFD2-E5BE-403A-3115-F43125890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118CB-3E31-01FB-623B-1BACE92B4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02688-822C-7B3E-D6AC-7A21E7618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BBE70-E530-9BF7-2E43-08BD7978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9030C-1156-CFB3-BD44-BFB0BA0A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37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B4C0B-B997-DF47-81D0-D19F89995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0359AE-B7AE-9F5A-A48B-2D780C30C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ECD8D7-C58C-AA58-3EDA-89CD5C072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0D7F9-3097-934C-5F36-7433C73C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8656D-1E04-9192-6DBC-B7867BB7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9A87B-28DB-ED09-52DA-0776A0DD0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9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53252-C266-E5FC-BEBA-99873A05D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19614-CD3E-8E1D-F3F2-80B900683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583D9-0490-B170-97B9-60B0B07C7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52BA-04CC-4523-9E93-416A58F246AE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7BA40-17EA-040C-F029-FD866E530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8FA3C-2584-2313-8C06-C7D4B2AE6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79EC4-5874-42A3-9FD9-A66695447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0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EA18E5-5C3C-226B-0CF4-22A1DAEDE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77" y="171060"/>
            <a:ext cx="11250595" cy="558242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867B527-DE4E-489F-8F23-2504CC407EF5}"/>
              </a:ext>
            </a:extLst>
          </p:cNvPr>
          <p:cNvCxnSpPr>
            <a:cxnSpLocks/>
          </p:cNvCxnSpPr>
          <p:nvPr/>
        </p:nvCxnSpPr>
        <p:spPr>
          <a:xfrm flipV="1">
            <a:off x="2981325" y="3124200"/>
            <a:ext cx="3114675" cy="27622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70C590-9DF8-780F-E224-79F3F30E07F0}"/>
              </a:ext>
            </a:extLst>
          </p:cNvPr>
          <p:cNvSpPr txBox="1"/>
          <p:nvPr/>
        </p:nvSpPr>
        <p:spPr>
          <a:xfrm>
            <a:off x="723901" y="5838825"/>
            <a:ext cx="402353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Adjusted down due to double-counting of some sign and t-shirt donation proceeds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335B67-B0F4-59AD-5543-E89D5896BA0E}"/>
              </a:ext>
            </a:extLst>
          </p:cNvPr>
          <p:cNvCxnSpPr>
            <a:cxnSpLocks/>
          </p:cNvCxnSpPr>
          <p:nvPr/>
        </p:nvCxnSpPr>
        <p:spPr>
          <a:xfrm flipV="1">
            <a:off x="7048500" y="3695700"/>
            <a:ext cx="628650" cy="1647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FC3D0B5-296E-F60D-3F69-C95DCE69B4A5}"/>
              </a:ext>
            </a:extLst>
          </p:cNvPr>
          <p:cNvSpPr txBox="1"/>
          <p:nvPr/>
        </p:nvSpPr>
        <p:spPr>
          <a:xfrm>
            <a:off x="6062662" y="5724914"/>
            <a:ext cx="19716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Incorrect balance brought forward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C26122-C8CA-B6BE-AF5E-3F26C100AC37}"/>
              </a:ext>
            </a:extLst>
          </p:cNvPr>
          <p:cNvSpPr/>
          <p:nvPr/>
        </p:nvSpPr>
        <p:spPr>
          <a:xfrm>
            <a:off x="9944100" y="5343525"/>
            <a:ext cx="876300" cy="381389"/>
          </a:xfrm>
          <a:prstGeom prst="rect">
            <a:avLst/>
          </a:prstGeom>
          <a:noFill/>
          <a:ln w="28575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2650216993">
                  <a:custGeom>
                    <a:avLst/>
                    <a:gdLst>
                      <a:gd name="csX0" fmla="*/ 0 w 876300"/>
                      <a:gd name="csY0" fmla="*/ 0 h 381389"/>
                      <a:gd name="csX1" fmla="*/ 876300 w 876300"/>
                      <a:gd name="csY1" fmla="*/ 0 h 381389"/>
                      <a:gd name="csX2" fmla="*/ 876300 w 876300"/>
                      <a:gd name="csY2" fmla="*/ 381389 h 381389"/>
                      <a:gd name="csX3" fmla="*/ 0 w 876300"/>
                      <a:gd name="csY3" fmla="*/ 381389 h 381389"/>
                      <a:gd name="csX4" fmla="*/ 0 w 876300"/>
                      <a:gd name="csY4" fmla="*/ 0 h 381389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876300" h="381389" extrusionOk="0">
                        <a:moveTo>
                          <a:pt x="0" y="0"/>
                        </a:moveTo>
                        <a:cubicBezTo>
                          <a:pt x="331175" y="-8223"/>
                          <a:pt x="661523" y="38322"/>
                          <a:pt x="876300" y="0"/>
                        </a:cubicBezTo>
                        <a:cubicBezTo>
                          <a:pt x="897875" y="49204"/>
                          <a:pt x="873574" y="316915"/>
                          <a:pt x="876300" y="381389"/>
                        </a:cubicBezTo>
                        <a:cubicBezTo>
                          <a:pt x="764645" y="351506"/>
                          <a:pt x="101570" y="383711"/>
                          <a:pt x="0" y="381389"/>
                        </a:cubicBezTo>
                        <a:cubicBezTo>
                          <a:pt x="-11439" y="267700"/>
                          <a:pt x="2586" y="16598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79C539-09DB-96F1-C693-C05DDC8B0F8F}"/>
              </a:ext>
            </a:extLst>
          </p:cNvPr>
          <p:cNvSpPr txBox="1"/>
          <p:nvPr/>
        </p:nvSpPr>
        <p:spPr>
          <a:xfrm>
            <a:off x="9496424" y="5838825"/>
            <a:ext cx="19716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Correct balance is now $7355.12</a:t>
            </a:r>
          </a:p>
        </p:txBody>
      </p:sp>
    </p:spTree>
    <p:extLst>
      <p:ext uri="{BB962C8B-B14F-4D97-AF65-F5344CB8AC3E}">
        <p14:creationId xmlns:p14="http://schemas.microsoft.com/office/powerpoint/2010/main" val="113788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Pankow</dc:creator>
  <cp:lastModifiedBy>Marguerite Raaen</cp:lastModifiedBy>
  <cp:revision>1</cp:revision>
  <dcterms:created xsi:type="dcterms:W3CDTF">2026-05-17T23:44:16Z</dcterms:created>
  <dcterms:modified xsi:type="dcterms:W3CDTF">2026-05-18T20:41:39Z</dcterms:modified>
</cp:coreProperties>
</file>